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11890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D8684-C542-765E-0ADB-3FFBDC3B34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54839-580C-8B2D-F0C5-BB59B128FD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6DEFF-38CE-047C-EA5E-FD1BA8C5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6B7FD-69F5-A4BD-0AD6-CA91F889B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EEB90-FDB5-1B89-9CE1-093FF62A0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868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FF83D-9BF7-AD56-C4C9-B9FCA7388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88F2A7-60CA-3ADE-F040-68BD1F3181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C161C-D034-41D0-D2DB-FF222F5E7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FF126-E5E7-2A2F-ACB5-6091C394E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4BCFD-FAB1-D213-F287-69544C9C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2791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EAA18C-66C1-2980-3C16-7612DA1657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0AD9E-FBE5-7940-159B-D2B0DCC32F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F7F77-1E74-7B73-53D0-E726F440F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42B5EE-70E8-C154-2189-29EEDCB52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806DD-3EBA-96AC-736D-CC743DF82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3247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B26CA-82A1-DC79-6DC5-90E1B7089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DE6D7-1449-BA4A-6DCA-E301E7F6E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C317F-623B-A8F5-85B7-F31A11A71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5FB62-32D9-AF9A-6F34-B88C4B169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AC041-262D-1909-BD4F-2C7F365E9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5404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5633D-4093-8CD4-60F8-57B9EE1F3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C0A28-5F77-9119-BA79-B79F2B675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134EB-F6AD-6831-E9CC-AADF1F542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7142B-E357-A094-877B-86B5194D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34E77-E671-5026-7F12-E0483705D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628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27776-EEC3-0EC1-89D6-B9FF9E349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D7A3B-C945-281F-9EFC-77EF494E2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2DAFE-E2E8-F2BD-CF36-3FE943E9E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2B172D-4E9B-AF78-52FC-79CF59259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69D1CE-7A33-DB48-9B66-699464F72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3EA423-0E52-CD4A-42B1-70C0E2514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9131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7421A-846D-FE9F-6AE4-7797BC914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6C03-79B3-1CB9-792B-6ACD2D9A2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20C3DD-74F2-5091-09B3-E6D06D8853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3063FE-F9FE-AAAC-7513-79FB54A722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78BAFC-948F-A2E8-1E45-83B3B044A7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A9BB2B-F81E-83FD-576D-BA8D2463E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DA2DC5-AA0C-CB25-11E3-FB0087F2D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AC12E-C255-C2D2-6691-DA4BB7BAA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2468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492B3-4A18-34C3-F76C-983E7546C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2A58AF-5B1B-EF22-1D8B-21E357D9B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1082E5-E228-2E7D-BA92-948E81E77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429705-6BF3-7253-92AB-CB648E36A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8976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F7C851-903A-CF24-97E8-A0BEC84F0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22F158-7507-51EC-D173-72D8116B9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FBAA32-5711-416D-9EE1-693EADDDF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6875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CC14A-E11B-A579-46FE-7AC1AE15B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A1385-0B14-E2F9-B91B-3E1EE6643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6DE53-2525-A5E5-6E66-F0395C64A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9C6954-BF15-E685-6861-FEC0D80EA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0F3642-AABB-93B4-94E7-123238346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DB844-42A4-1922-9161-BD48329FC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44296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9DF69-CFB0-5A4E-A49D-56EDEBCAB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39C40A-658A-85CA-FC2E-9EE9341359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7E78A2-DEBE-3710-FF89-DC448FB7A8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3E3FD7-B43E-6B2F-87C4-F63832809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F46FD2-E251-5F10-2668-2FFC7995E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F5A30F-8D11-1FF9-3874-03C9C0EE4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2625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1F0CAC-3857-17DC-0041-51BE280D0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E2600-464B-9A73-674F-D18FE40C4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0D578-EAC1-F0A3-C0BE-586E0A09EC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FBA88-4C57-4119-9A9B-1B4857E75361}" type="datetimeFigureOut">
              <a:rPr lang="es-ES" smtClean="0"/>
              <a:t>25/05/2022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DF4E6-9C5A-6C26-7A13-02F2D11A4E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4F8E0-0998-CB86-532C-CF852356E5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9EFE67-8D09-4910-8840-ECF5B7F93C49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334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ata Distillery Intro">
            <a:hlinkClick r:id="" action="ppaction://media"/>
            <a:extLst>
              <a:ext uri="{FF2B5EF4-FFF2-40B4-BE49-F238E27FC236}">
                <a16:creationId xmlns:a16="http://schemas.microsoft.com/office/drawing/2014/main" id="{C25C722C-8935-A037-1473-E5066CE7D2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17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1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Alexey Stolbov</dc:creator>
  <cp:lastModifiedBy>Alexey Stolbov</cp:lastModifiedBy>
  <cp:revision>1</cp:revision>
  <dcterms:created xsi:type="dcterms:W3CDTF">2022-05-25T09:54:22Z</dcterms:created>
  <dcterms:modified xsi:type="dcterms:W3CDTF">2022-05-25T09:54:50Z</dcterms:modified>
</cp:coreProperties>
</file>

<file path=docProps/thumbnail.jpeg>
</file>